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EB59D-3636-4BD8-BCFC-EFB8A66C4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276F81-4EF4-4ADA-B43A-619B63A1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902163-E165-400D-9741-0D251283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498A2A-4709-44C9-9F81-9AD8CD08D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36911-3CAF-4E75-B4A4-D94E9506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27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EC856-5F4F-4C97-8E8A-10CCC2FE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715093-9A84-44B5-9323-CFAE040C6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F4BC2-D1D6-415E-96B2-B458B0F2C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64E4F5-92D4-4F78-98DB-FCFFFE05A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F58DF3-9FAC-42D1-956E-0075EE803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03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3B54D-45F8-4082-A6B2-6CDF45D0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80FB9D-13DF-4FF1-9B82-372AEE5F6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359EBF-F71F-415F-8239-BB24D44D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F4D827-06F7-40DA-A26B-DA91922A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C0F507-4B62-42BF-BF6E-7A5E5686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66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3CB8E-C258-4E57-A1E7-B82CB491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501F6D-DF8A-443D-868B-11BB76BB6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59BD75-3C7A-470E-81FD-303E102C1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68BBEA-F82B-4B65-BBE4-12CD3B84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87CF05-F391-4DC0-A547-07F6F0DB1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7B57D1-F19F-4663-AD5D-C60CAE9D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323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DA02B-AA47-4B70-A888-351A0FDB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BCAE55-094E-49E0-A70B-89F269C3F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AF7DD2-C66F-4C4E-AA46-321CE79B4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ADF5E5-E596-4FD7-A28F-EEAF04F47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90F4F8-4C03-48B7-8E05-0EE988DC79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D29B60E-E853-48E2-A9A3-C8AF2346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9EA2E4-279C-47BB-AA1C-BB019D92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29A215-9E2C-4049-9C8A-88EF226B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71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C7F72-786C-43A0-B0BE-4657000E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51B649-25FC-4B50-8F77-43F44515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1075DD-8A0D-47A5-B3C6-92096BD93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0C215D-B87C-4578-BBB3-F308068E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89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0485E9-858B-4EA0-A5D8-3C950DADA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361A41-62AD-4920-B52D-D73CF666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8B606E-FA82-46E7-902D-027B882F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440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F8FAE-136C-4434-ABEE-BF3DC92A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67CE10-AAC0-4E2C-9279-DC7DFEE3D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5B3163-00F0-4C03-A981-C85539E15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0FBB45-6F87-4A04-8002-9B01A969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53F40E-41CB-412B-9D9B-6B107687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E418F0-F035-4879-9075-CE8B18F3F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56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413667-6563-4104-BCF5-E625F61A1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8697604-372A-4099-83B8-4C1F5E504F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8ADF18-9B2C-4C36-ADB5-069CFD2BE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6DABC3-1DFB-43B7-9657-8E801F234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31553F-6E7C-4E0E-814E-7C4CBE4A5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4DAD17-B39F-4697-97BA-5914C86A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91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F10A3-780B-4F5C-A144-F2020953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BC0C9C-599D-4240-8AAD-F7F50DAE3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3F5BBD-5D3E-47BB-B873-5F218605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095E40-44B8-4E40-985C-5A526E7C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2F3264-89E4-427D-BC81-89681784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51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687BD5-465E-48B1-8D52-DBB72709F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6CC785-3E1D-4318-9103-F283A7E61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B5AFE0-F198-4FAC-A2A8-800177E8E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3EEFC1-D7F1-493D-A5B9-28F04ECD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E777D-90BD-4699-81EA-AC9B505C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10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89620E-D8CB-42CF-90E2-25D381C1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D866FB-CFF7-476B-8979-F3AAAE9A0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89A1EA-864C-41A6-B0CA-D1682553C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CB5B1-EF40-4F22-81DB-2634A46768C4}" type="datetimeFigureOut">
              <a:rPr lang="es-ES" smtClean="0"/>
              <a:t>16/06/2021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F4AB5B-B8FB-42F5-B048-B183489316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3A419C-0C66-4467-B6E3-2E4C8094B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79774-8E56-4863-808E-CF8CC9944B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87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55BF8-B3D4-42B5-8C3E-676E493B4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EC11DE-67C2-4D71-8907-9DBE19ACE9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34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9458657-076E-43FE-A18A-F4946105A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361950"/>
            <a:ext cx="6957138" cy="29003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8BECBC-B2ED-4B7D-9720-FE9FEBC1C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0" y="3163642"/>
            <a:ext cx="6957137" cy="312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05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Lorena Martín Carrillo</dc:creator>
  <cp:lastModifiedBy>Lorena Martín Carrillo</cp:lastModifiedBy>
  <cp:revision>1</cp:revision>
  <dcterms:created xsi:type="dcterms:W3CDTF">2021-06-16T06:37:15Z</dcterms:created>
  <dcterms:modified xsi:type="dcterms:W3CDTF">2021-06-16T06:39:41Z</dcterms:modified>
</cp:coreProperties>
</file>